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718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0BDB649-7D47-4498-82BF-B650F9D616CA}" type="datetimeFigureOut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75438BD-6353-4828-A139-0F00F7B83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BDB649-7D47-4498-82BF-B650F9D616CA}" type="datetimeFigureOut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5438BD-6353-4828-A139-0F00F7B83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0BDB649-7D47-4498-82BF-B650F9D616CA}" type="datetimeFigureOut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75438BD-6353-4828-A139-0F00F7B83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BDB649-7D47-4498-82BF-B650F9D616CA}" type="datetimeFigureOut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5438BD-6353-4828-A139-0F00F7B83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BDB649-7D47-4498-82BF-B650F9D616CA}" type="datetimeFigureOut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75438BD-6353-4828-A139-0F00F7B83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BDB649-7D47-4498-82BF-B650F9D616CA}" type="datetimeFigureOut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5438BD-6353-4828-A139-0F00F7B83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BDB649-7D47-4498-82BF-B650F9D616CA}" type="datetimeFigureOut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5438BD-6353-4828-A139-0F00F7B83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BDB649-7D47-4498-82BF-B650F9D616CA}" type="datetimeFigureOut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5438BD-6353-4828-A139-0F00F7B83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BDB649-7D47-4498-82BF-B650F9D616CA}" type="datetimeFigureOut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5438BD-6353-4828-A139-0F00F7B83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BDB649-7D47-4498-82BF-B650F9D616CA}" type="datetimeFigureOut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5438BD-6353-4828-A139-0F00F7B83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BDB649-7D47-4498-82BF-B650F9D616CA}" type="datetimeFigureOut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5438BD-6353-4828-A139-0F00F7B833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0BDB649-7D47-4498-82BF-B650F9D616CA}" type="datetimeFigureOut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75438BD-6353-4828-A139-0F00F7B83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png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/imgres?imgurl=http://farm1.static.flickr.com/213/493639725_47a592d897.jpg&amp;imgrefurl=http://www.heydj.com/blogs/hello-world/&amp;usg=__WpeAb6h7TmQA3utBGT4-YnQJ_28=&amp;h=359&amp;w=500&amp;sz=132&amp;hl=en&amp;start=12&amp;sig2=B_Vea9QYFvWfnLBm5kq55w&amp;zoom=1&amp;itbs=1&amp;tbnid=Mp-ne9nIMPZ92M:&amp;tbnh=93&amp;tbnw=130&amp;prev=/images?q=music+player+gramophone&amp;hl=en&amp;gbv=2&amp;tbs=isch:1&amp;ei=j7yaTLjCDsOBlAezl-G7CQ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imgres?imgurl=http://www.webcyro.com/wp-content/uploads/2010/06/gramophoneLarge.jpg&amp;imgrefurl=http://www.webcyro.com/&amp;usg=__OsdEduLVwtgq2TKLP666Av-nv8w=&amp;h=388&amp;w=400&amp;sz=15&amp;hl=en&amp;start=2&amp;sig2=_50S6duSWH8KACRV94hf-g&amp;zoom=1&amp;itbs=1&amp;tbnid=E6y-7Abrgl4o9M:&amp;tbnh=120&amp;tbnw=124&amp;prev=/images?q=gramophone&amp;hl=en&amp;gbv=2&amp;tbs=isch:1&amp;ei=IbuaTLSvGoSKlwe1zZnKC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www.google.com/imgres?imgurl=http://www.craftsinindia.com/newcraftsimages/gramophone-nostalgia.jpg&amp;imgrefurl=http://www.craftsinindia.com/products/gramophone-nostalgia.html&amp;usg=__hv6squsS_TvGPCSVAmrTWNI3k2Y=&amp;h=300&amp;w=300&amp;sz=14&amp;hl=en&amp;start=1&amp;sig2=fW7j03QG_1ylKEMhoZeSDA&amp;zoom=1&amp;itbs=1&amp;tbnid=5UdU-OenZVUyTM:&amp;tbnh=116&amp;tbnw=116&amp;prev=/images?q=gramophone&amp;hl=en&amp;gbv=2&amp;tbs=isch:1&amp;ei=IbuaTLSvGoSKlwe1zZnKCQ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/imgres?imgurl=http://upload.wikimedia.org/wikipedia/commons/b/b1/Vinyl_record_LP_10inch.JPG&amp;imgrefurl=http://commons.wikimedia.org/wiki/File:Vinyl_record_LP_10inch.JPG&amp;usg=__oh5otZFeAdChBLQqi7wo2s4PxHw=&amp;h=960&amp;w=1280&amp;sz=524&amp;hl=en&amp;start=6&amp;sig2=cEE1htA_eMaDi5iJNWUa7Q&amp;zoom=1&amp;itbs=1&amp;tbnid=m6MVjK0YbJVOoM:&amp;tbnh=113&amp;tbnw=150&amp;prev=/images?q=record&amp;hl=en&amp;gbv=2&amp;tbs=isch:1&amp;ei=xbqaTO-xN8Tflge7-LnaC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www.google.com/imgres?imgurl=http://library.uncw.edu/web/collections/images/record.jpg&amp;imgrefurl=http://library.uncw.edu/web/collections/vinyl/vinyl45.html&amp;usg=__9npanr6W_XgjVYB8lBrCkrc8-Ls=&amp;h=317&amp;w=350&amp;sz=41&amp;hl=en&amp;start=20&amp;sig2=jn6Va6jQn6ywfryUi2b03w&amp;zoom=1&amp;itbs=1&amp;tbnid=bAccyG7ZxbrarM:&amp;tbnh=109&amp;tbnw=120&amp;prev=/images?q=record&amp;hl=en&amp;gbv=2&amp;tbs=isch:1&amp;ei=xbqaTO-xN8Tflge7-LnaCQ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thegiftofmusic.com/acatalog/CDG1191-Music-Music-Music.jpg&amp;imgrefurl=http://www.thegiftofmusic.com/var/www/cgi-bin/ss000001.pl?PRODREF=CDG1227&amp;NOLOGIN=1&amp;usg=__N6JXd2KNAaAoUArRdtFDrQpHi9Y=&amp;h=247&amp;w=250&amp;sz=49&amp;hl=en&amp;start=5&amp;sig2=3eiJ982BVdpqMAf6awLwYA&amp;zoom=1&amp;itbs=1&amp;tbnid=PUVu62g2s0GJ2M:&amp;tbnh=110&amp;tbnw=111&amp;prev=/images?q=50s+music&amp;hl=en&amp;gbv=2&amp;tbs=isch:1&amp;ei=HLqaTKS8BcOqlAeFrKHPCQ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hyperlink" Target="http://www.google.com/imgres?imgurl=http://rockmusic357.com/uploaded_images/50s-and-60s-rock-and-roll-music-754469.jpg&amp;imgrefurl=http://picsdigger.com/keyword/50s%20rock%20and%20roll/&amp;usg=__m7lne0Kurw1UoEMfAns9BhylMmo=&amp;h=344&amp;w=344&amp;sz=34&amp;hl=en&amp;start=10&amp;sig2=V53qCnFhLgiiAuVZBYApWQ&amp;zoom=1&amp;itbs=1&amp;tbnid=5Kv9onuXVDg3pM:&amp;tbnh=120&amp;tbnw=120&amp;prev=/images?q=50s+music&amp;hl=en&amp;gbv=2&amp;tbs=isch:1&amp;ei=XrqaTImzCcSclgeJzsHJCQ" TargetMode="Externa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com/imgres?imgurl=http://www.forumgarden.com/forums/attachments/general-chit-chat/29021d1253664367-our-very-own-scavenger-hunt-record_1205328703.jpg&amp;imgrefurl=http://www.forumgarden.com/forums/general-chit-chat/47762-our-very-own-scavenger-hunt.html&amp;usg=___PKig-mJDtD5pOkkNhFj35_qLPY=&amp;h=400&amp;w=400&amp;sz=122&amp;hl=en&amp;start=2&amp;sig2=4A8nPebiisBrcIg_a6eYZw&amp;zoom=1&amp;itbs=1&amp;tbnid=Hc2ZKHZJjox9IM:&amp;tbnh=124&amp;tbnw=124&amp;prev=/images?q=record+player&amp;hl=en&amp;gbv=2&amp;tbs=isch:1&amp;ei=K7maTMvsFsGblgek5vzfC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hyperlink" Target="http://www.google.com/imgres?imgurl=http://www.audioh.com/projects/ARS%20presentation%20file/Ars%20Images/record%20player%20for%20the%20blind.jpg&amp;imgrefurl=http://www.audioh.com/projects/ARS%20presentation%20file/skatepage24.html&amp;usg=__SwTaTjRyIhx90mixk5IiRVW6xWM=&amp;h=601&amp;w=800&amp;sz=36&amp;hl=en&amp;start=11&amp;sig2=1djQ9agR7YLmJH3tsM-ZwQ&amp;zoom=1&amp;itbs=1&amp;tbnid=8MQ0eIdIs07xuM:&amp;tbnh=107&amp;tbnw=143&amp;prev=/images?q=record+player&amp;hl=en&amp;gbv=2&amp;tbs=isch:1&amp;ei=K7maTMvsFsGblgek5vzfCQ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.ehow.com/images/a05/57/k6/history-ipod-800X800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038600" y="533400"/>
            <a:ext cx="5105400" cy="2868613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Music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players By 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angela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hodges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1505" name="Picture 1" descr="C:\Users\Owner\AppData\Local\Microsoft\Windows\Temporary Internet Files\Content.IE5\VDY7YPBO\MC90025231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1801368" cy="1825142"/>
          </a:xfrm>
          <a:prstGeom prst="rect">
            <a:avLst/>
          </a:prstGeom>
          <a:noFill/>
        </p:spPr>
      </p:pic>
      <p:pic>
        <p:nvPicPr>
          <p:cNvPr id="21508" name="Picture 4" descr="C:\Users\Owner\AppData\Local\Microsoft\Windows\Temporary Internet Files\Content.IE5\P11WJ541\MC900441794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14800"/>
            <a:ext cx="2743200" cy="2743200"/>
          </a:xfrm>
          <a:prstGeom prst="rect">
            <a:avLst/>
          </a:prstGeom>
          <a:noFill/>
        </p:spPr>
      </p:pic>
      <p:pic>
        <p:nvPicPr>
          <p:cNvPr id="21509" name="Picture 5" descr="C:\Users\Owner\AppData\Local\Microsoft\Windows\Temporary Internet Files\Content.IE5\8GS51Z4W\MC90018827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81000"/>
            <a:ext cx="1823314" cy="1771193"/>
          </a:xfrm>
          <a:prstGeom prst="rect">
            <a:avLst/>
          </a:prstGeom>
          <a:noFill/>
        </p:spPr>
      </p:pic>
      <p:pic>
        <p:nvPicPr>
          <p:cNvPr id="21510" name="Picture 6" descr="C:\Users\Owner\AppData\Local\Microsoft\Windows\Temporary Internet Files\Content.IE5\VDY7YPBO\MC900096015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4938725"/>
            <a:ext cx="2667000" cy="1919275"/>
          </a:xfrm>
          <a:prstGeom prst="rect">
            <a:avLst/>
          </a:prstGeom>
          <a:noFill/>
        </p:spPr>
      </p:pic>
      <p:pic>
        <p:nvPicPr>
          <p:cNvPr id="21511" name="Picture 7" descr="C:\Users\Owner\AppData\Local\Microsoft\Windows\Temporary Internet Files\Content.IE5\MG4ZBZ6P\MC900083039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0" y="304800"/>
            <a:ext cx="1528877" cy="1786738"/>
          </a:xfrm>
          <a:prstGeom prst="rect">
            <a:avLst/>
          </a:prstGeom>
          <a:noFill/>
        </p:spPr>
      </p:pic>
      <p:pic>
        <p:nvPicPr>
          <p:cNvPr id="21514" name="Picture 10" descr="C:\Users\Owner\AppData\Local\Microsoft\Windows\Temporary Internet Files\Content.IE5\P11WJ541\MC900018282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2819400"/>
            <a:ext cx="1889150" cy="1472184"/>
          </a:xfrm>
          <a:prstGeom prst="rect">
            <a:avLst/>
          </a:prstGeom>
          <a:noFill/>
        </p:spPr>
      </p:pic>
      <p:pic>
        <p:nvPicPr>
          <p:cNvPr id="21515" name="Picture 11" descr="C:\Users\Owner\AppData\Local\Microsoft\Windows\Temporary Internet Files\Content.IE5\VDY7YPBO\MC900237172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72200" y="3429000"/>
            <a:ext cx="1600200" cy="1604100"/>
          </a:xfrm>
          <a:prstGeom prst="rect">
            <a:avLst/>
          </a:prstGeom>
          <a:noFill/>
        </p:spPr>
      </p:pic>
      <p:pic>
        <p:nvPicPr>
          <p:cNvPr id="21516" name="Picture 12" descr="C:\Users\Owner\AppData\Local\Microsoft\Windows\Temporary Internet Files\Content.IE5\MG4ZBZ6P\MC900097571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6600" y="4800600"/>
            <a:ext cx="1811426" cy="1796796"/>
          </a:xfrm>
          <a:prstGeom prst="rect">
            <a:avLst/>
          </a:prstGeom>
          <a:noFill/>
        </p:spPr>
      </p:pic>
      <p:pic>
        <p:nvPicPr>
          <p:cNvPr id="21517" name="Picture 13" descr="C:\Users\Owner\AppData\Local\Microsoft\Windows\Temporary Internet Files\Content.IE5\P11WJ541\MC900237577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14800" y="381000"/>
            <a:ext cx="1857469" cy="19178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very firs music player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5867400" cy="4572000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</p:spPr>
        <p:txBody>
          <a:bodyPr/>
          <a:lstStyle/>
          <a:p>
            <a:pPr marL="514350" indent="-514350"/>
            <a:r>
              <a:rPr lang="en-US" dirty="0" smtClean="0"/>
              <a:t>The very first music player was the phonogram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phonogram was developed in 1877.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Thomas Edison was the inventor of the phonogram 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phonogram was his trademark even though each recording lasted only one play </a:t>
            </a:r>
          </a:p>
        </p:txBody>
      </p:sp>
      <p:pic>
        <p:nvPicPr>
          <p:cNvPr id="8196" name="Picture 4" descr="http://t3.gstatic.com/images?q=tbn:Mp-ne9nIMPZ92M:http://farm1.static.flickr.com/213/493639725_47a592d89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8065" y="1447800"/>
            <a:ext cx="2875935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Similar ideas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next to invent a similar music player was Alexander  Gram bell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This music player was called the gramophone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This player used wax cylinders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This player could be played many times  but each one had to be recorded separately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170" name="Picture 2" descr="http://t2.gstatic.com/images?q=tbn:E6y-7Abrgl4o9M:http://www.webcyro.com/wp-content/uploads/2010/06/gramophoneLarg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4793224"/>
            <a:ext cx="2133600" cy="2064776"/>
          </a:xfrm>
          <a:prstGeom prst="rect">
            <a:avLst/>
          </a:prstGeom>
          <a:noFill/>
        </p:spPr>
      </p:pic>
      <p:pic>
        <p:nvPicPr>
          <p:cNvPr id="7172" name="Picture 4" descr="http://t0.gstatic.com/images?q=tbn:5UdU-OenZVUyTM:http://www.craftsinindia.com/newcraftsimages/gramophone-nostalgia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648199"/>
            <a:ext cx="2209800" cy="2209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next great thing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The  inventor of the next great musical invention was Emily Berliner 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This was the next development in music recording that was major.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+mj-lt"/>
              </a:rPr>
              <a:t>In 1877  she invented the disk record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+mj-lt"/>
              </a:rPr>
              <a:t>She was the first to stop recording on cylinders. the disk were made of things like glass ,zinc and eventually plastic.    </a:t>
            </a:r>
          </a:p>
          <a:p>
            <a:pPr marL="514350" indent="-514350">
              <a:buNone/>
            </a:pPr>
            <a:endParaRPr lang="en-US" dirty="0">
              <a:latin typeface="+mj-lt"/>
            </a:endParaRPr>
          </a:p>
        </p:txBody>
      </p:sp>
      <p:pic>
        <p:nvPicPr>
          <p:cNvPr id="6146" name="Picture 2" descr="http://t1.gstatic.com/images?q=tbn:m6MVjK0YbJVOoM:http://upload.wikimedia.org/wikipedia/commons/b/b1/Vinyl_record_LP_10inc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36017"/>
            <a:ext cx="2057400" cy="1549909"/>
          </a:xfrm>
          <a:prstGeom prst="rect">
            <a:avLst/>
          </a:prstGeom>
          <a:noFill/>
        </p:spPr>
      </p:pic>
      <p:pic>
        <p:nvPicPr>
          <p:cNvPr id="6148" name="Picture 4" descr="http://t0.gstatic.com/images?q=tbn:bAccyG7ZxbrarM:http://library.uncw.edu/web/collections/images/record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196841"/>
            <a:ext cx="1828800" cy="1661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Peoples view of music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Peoples view of music began to change due to the musical developments that were taking place. In the 50’s people were developing new music styles . Music companies started to catch on and music was the new fashion.   </a:t>
            </a:r>
            <a:endParaRPr lang="en-US" dirty="0"/>
          </a:p>
        </p:txBody>
      </p:sp>
      <p:pic>
        <p:nvPicPr>
          <p:cNvPr id="5122" name="Picture 2" descr="Mighty Tiny toy record play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0"/>
            <a:ext cx="2571236" cy="2145919"/>
          </a:xfrm>
          <a:prstGeom prst="rect">
            <a:avLst/>
          </a:prstGeom>
          <a:noFill/>
        </p:spPr>
      </p:pic>
      <p:pic>
        <p:nvPicPr>
          <p:cNvPr id="5124" name="Picture 4" descr="http://t2.gstatic.com/images?q=tbn:PUVu62g2s0GJ2M:http://www.thegiftofmusic.com/acatalog/CDG1191-Music-Music-Music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3810000"/>
            <a:ext cx="2438400" cy="2416434"/>
          </a:xfrm>
          <a:prstGeom prst="rect">
            <a:avLst/>
          </a:prstGeom>
          <a:noFill/>
        </p:spPr>
      </p:pic>
      <p:pic>
        <p:nvPicPr>
          <p:cNvPr id="5126" name="Picture 6" descr="http://t1.gstatic.com/images?q=tbn:5Kv9onuXVDg3pM:http://rockmusic357.com/uploaded_images/50s-and-60s-rock-and-roll-music-754469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3" y="3733800"/>
            <a:ext cx="2666997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record player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The record player  is  the most popular in the 19 century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record player played music using  discs and cylinders. 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record player was invented in 1877 by Thomas Edison, who called his invention of the phonograph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record player went through many transformations  throughout its history.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record players, with the ability to reproduce sound almost entirely free of defects, became common in the 1970’s.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effect of the record player on music and the music industry was one of the biggest effects on music and its history 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music  could finally  be preserved over time and not just listened to in the moment.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    As the radio became more and more popular  it caused a great deal of problems for the record player industry in the 1920s and 1930s.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From the late 1940s  preceding  the record player grew in popularity again, with higher quality recordings.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Popular music especially came to be dependent on record sales, and even the radio depended on records for their broadcast content.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098" name="Picture 2" descr="http://t1.gstatic.com/images?q=tbn:Hc2ZKHZJjox9IM:http://www.forumgarden.com/forums/attachments/general-chit-chat/29021d1253664367-our-very-own-scavenger-hunt-record_120532870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5700" y="0"/>
            <a:ext cx="1638300" cy="1638301"/>
          </a:xfrm>
          <a:prstGeom prst="rect">
            <a:avLst/>
          </a:prstGeom>
          <a:noFill/>
        </p:spPr>
      </p:pic>
      <p:pic>
        <p:nvPicPr>
          <p:cNvPr id="4100" name="Picture 4" descr="http://t0.gstatic.com/images?q=tbn:8MQ0eIdIs07xuM:http://www.audioh.com/projects/ARS%2520presentation%2520file/Ars%2520Images/record%2520player%2520for%2520the%2520blind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2245" y="3003038"/>
            <a:ext cx="1621755" cy="1264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Cd player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 The CD was  first invented  in 1969 by Klass Compaan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the CD player did not reach the public marketplace for almost 15 years.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 CD player helped replace audio tape as the most used recording device 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CD player lead people into the digital age and the arrival  of MP3s and MP3 players 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first CD player was called the CDP-101 and was made by  Sony corporation. 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The portable CD player was made  in 1983 and was called the CD Walkman.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 was nicknamed the "Discman"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In 1984 CD players became  available to be installed in cars .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invention of mp3  players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US" dirty="0" smtClean="0"/>
              <a:t>MP3 player was designed in the early 1990s by The German company Fraunhofer-Gesellshaft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mp3 player first appeared on the market in 1998.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The first mp3’s  had very little storage but the storage developed over time 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Now the production of music player has come a very long way but is not quite finished growing and becoming better. 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last stop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new found glory is called the I pod it was announced publicly on October 23,2001 by apple computers .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Tony Fadell is mostly credited with the invention of the iPod.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 was invented with another company called PortalPlayer 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iPod was announced several month after I tunes was released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There are four models of iPods.</a:t>
            </a:r>
          </a:p>
          <a:p>
            <a:pPr marL="514350" indent="-514350"/>
            <a:r>
              <a:rPr lang="en-US" dirty="0" smtClean="0"/>
              <a:t> Those four models are –</a:t>
            </a:r>
          </a:p>
          <a:p>
            <a:pPr marL="514350" indent="-514350"/>
            <a:r>
              <a:rPr lang="en-US" dirty="0" smtClean="0"/>
              <a:t>the iPod Touch</a:t>
            </a:r>
          </a:p>
          <a:p>
            <a:pPr marL="514350" indent="-514350"/>
            <a:r>
              <a:rPr lang="en-US" dirty="0" smtClean="0"/>
              <a:t>iPod nano </a:t>
            </a:r>
          </a:p>
          <a:p>
            <a:pPr marL="514350" indent="-514350"/>
            <a:r>
              <a:rPr lang="en-US" dirty="0" smtClean="0"/>
              <a:t>iPod Shuffle</a:t>
            </a:r>
          </a:p>
          <a:p>
            <a:pPr marL="514350" indent="-514350"/>
            <a:r>
              <a:rPr lang="en-US" dirty="0" smtClean="0"/>
              <a:t>  iPod Classic </a:t>
            </a:r>
          </a:p>
          <a:p>
            <a:pPr marL="514350" indent="-514350"/>
            <a:r>
              <a:rPr lang="en-US" dirty="0" smtClean="0"/>
              <a:t>The iPod is the most developed version of the  music player .</a:t>
            </a:r>
          </a:p>
          <a:p>
            <a:pPr marL="514350" indent="-514350">
              <a:buNone/>
            </a:pPr>
            <a:r>
              <a:rPr lang="en-US" dirty="0" smtClean="0"/>
              <a:t> -this is the last stop in my presentation of music players thank you for your time and attention . </a:t>
            </a:r>
            <a:endParaRPr lang="en-US" dirty="0"/>
          </a:p>
        </p:txBody>
      </p:sp>
      <p:pic>
        <p:nvPicPr>
          <p:cNvPr id="1026" name="Picture 2" descr="The History of an iPod">
            <a:hlinkClick r:id="rId2" tooltip="#jsArticleIntroImageCredit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0"/>
            <a:ext cx="1600200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203</TotalTime>
  <Words>627</Words>
  <Application>Microsoft Office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Music players By  angela hodges </vt:lpstr>
      <vt:lpstr>The very firs music player  </vt:lpstr>
      <vt:lpstr>Similar ideas  </vt:lpstr>
      <vt:lpstr>The next great thing </vt:lpstr>
      <vt:lpstr>Peoples view of music </vt:lpstr>
      <vt:lpstr>The record player </vt:lpstr>
      <vt:lpstr>The Cd player </vt:lpstr>
      <vt:lpstr>The invention of mp3  players </vt:lpstr>
      <vt:lpstr>The last stop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Music players</dc:title>
  <dc:creator>Owner</dc:creator>
  <cp:lastModifiedBy>student</cp:lastModifiedBy>
  <cp:revision>22</cp:revision>
  <dcterms:created xsi:type="dcterms:W3CDTF">2010-09-22T23:18:43Z</dcterms:created>
  <dcterms:modified xsi:type="dcterms:W3CDTF">2010-09-23T19:34:01Z</dcterms:modified>
</cp:coreProperties>
</file>